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4" r:id="rId16"/>
    <p:sldId id="282" r:id="rId17"/>
    <p:sldId id="281" r:id="rId18"/>
    <p:sldId id="277" r:id="rId19"/>
    <p:sldId id="276" r:id="rId20"/>
    <p:sldId id="270" r:id="rId21"/>
    <p:sldId id="272" r:id="rId22"/>
    <p:sldId id="285" r:id="rId23"/>
    <p:sldId id="286" r:id="rId24"/>
    <p:sldId id="287" r:id="rId25"/>
    <p:sldId id="273" r:id="rId26"/>
    <p:sldId id="275" r:id="rId27"/>
    <p:sldId id="283" r:id="rId28"/>
    <p:sldId id="350" r:id="rId29"/>
    <p:sldId id="351" r:id="rId30"/>
    <p:sldId id="284" r:id="rId31"/>
    <p:sldId id="279" r:id="rId32"/>
    <p:sldId id="278" r:id="rId33"/>
    <p:sldId id="348" r:id="rId34"/>
    <p:sldId id="321" r:id="rId35"/>
    <p:sldId id="322" r:id="rId36"/>
    <p:sldId id="323" r:id="rId37"/>
    <p:sldId id="349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ino, Karla Christine A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9112" autoAdjust="0"/>
  </p:normalViewPr>
  <p:slideViewPr>
    <p:cSldViewPr snapToGrid="0">
      <p:cViewPr varScale="1">
        <p:scale>
          <a:sx n="80" d="100"/>
          <a:sy n="80" d="100"/>
        </p:scale>
        <p:origin x="48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90E6B-6BA9-4B8B-B03B-AD95667CF003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3A30A-98D5-41AA-8ECF-FC3E31BCE9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7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PSX Context: </a:t>
            </a:r>
            <a:r>
              <a:rPr lang="en-US" dirty="0" err="1"/>
              <a:t>SmSystemFunctions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 Match: </a:t>
            </a:r>
            <a:r>
              <a:rPr lang="en-US" dirty="0" err="1"/>
              <a:t>AM_ConfirmQuantity</a:t>
            </a:r>
            <a:r>
              <a:rPr lang="en-US" dirty="0"/>
              <a:t>, </a:t>
            </a:r>
            <a:r>
              <a:rPr lang="en-US" dirty="0" err="1"/>
              <a:t>AM_ContinueTrans</a:t>
            </a:r>
            <a:r>
              <a:rPr lang="en-US" dirty="0"/>
              <a:t>, </a:t>
            </a:r>
            <a:r>
              <a:rPr lang="en-US" dirty="0" err="1"/>
              <a:t>AM_CouponNoMatch</a:t>
            </a:r>
            <a:r>
              <a:rPr lang="en-US" dirty="0"/>
              <a:t>, </a:t>
            </a:r>
            <a:r>
              <a:rPr lang="en-US" dirty="0" err="1"/>
              <a:t>AM_CouponNotAllowed</a:t>
            </a:r>
            <a:r>
              <a:rPr lang="en-US" dirty="0"/>
              <a:t>, </a:t>
            </a:r>
            <a:r>
              <a:rPr lang="en-US" dirty="0" err="1"/>
              <a:t>AM_CouponTooHigh</a:t>
            </a:r>
            <a:r>
              <a:rPr lang="en-US" dirty="0"/>
              <a:t>, </a:t>
            </a:r>
            <a:r>
              <a:rPr lang="en-US" dirty="0" err="1"/>
              <a:t>AM_CrateableItem</a:t>
            </a:r>
            <a:r>
              <a:rPr lang="en-US" dirty="0"/>
              <a:t>, </a:t>
            </a:r>
            <a:r>
              <a:rPr lang="en-US" dirty="0" err="1"/>
              <a:t>AM_CustomMessage</a:t>
            </a:r>
            <a:r>
              <a:rPr lang="en-US" dirty="0"/>
              <a:t>, </a:t>
            </a:r>
            <a:r>
              <a:rPr lang="en-US" dirty="0" err="1"/>
              <a:t>AM_EnterWeight</a:t>
            </a:r>
            <a:r>
              <a:rPr lang="en-US" dirty="0"/>
              <a:t>, </a:t>
            </a:r>
            <a:r>
              <a:rPr lang="en-US" dirty="0" err="1"/>
              <a:t>AM_EnterWtForPriceEmbedded</a:t>
            </a:r>
            <a:r>
              <a:rPr lang="en-US" dirty="0"/>
              <a:t>, </a:t>
            </a:r>
            <a:r>
              <a:rPr lang="en-US" dirty="0" err="1"/>
              <a:t>AM_ItemQuantityExceeded</a:t>
            </a:r>
            <a:r>
              <a:rPr lang="en-US" dirty="0"/>
              <a:t>, </a:t>
            </a:r>
            <a:r>
              <a:rPr lang="en-US" dirty="0" err="1"/>
              <a:t>AM_Processing</a:t>
            </a:r>
            <a:r>
              <a:rPr lang="en-US" dirty="0"/>
              <a:t>, </a:t>
            </a:r>
            <a:r>
              <a:rPr lang="en-US" dirty="0" err="1"/>
              <a:t>AM_RestrictedNotAllowed</a:t>
            </a:r>
            <a:r>
              <a:rPr lang="en-US" dirty="0"/>
              <a:t>, </a:t>
            </a:r>
            <a:r>
              <a:rPr lang="en-US" dirty="0" err="1"/>
              <a:t>AM_ScaleBroken</a:t>
            </a:r>
            <a:r>
              <a:rPr lang="en-US" dirty="0"/>
              <a:t>, </a:t>
            </a:r>
            <a:r>
              <a:rPr lang="en-US" dirty="0" err="1"/>
              <a:t>AM_UpdateNotAllowed</a:t>
            </a:r>
            <a:r>
              <a:rPr lang="en-US" dirty="0"/>
              <a:t>, </a:t>
            </a:r>
            <a:r>
              <a:rPr lang="en-US" dirty="0" err="1"/>
              <a:t>AM_VoidNoMatch</a:t>
            </a:r>
            <a:r>
              <a:rPr lang="en-US" dirty="0"/>
              <a:t>, </a:t>
            </a:r>
            <a:r>
              <a:rPr lang="en-US" dirty="0" err="1"/>
              <a:t>SmAbort</a:t>
            </a:r>
            <a:r>
              <a:rPr lang="en-US" dirty="0"/>
              <a:t>, </a:t>
            </a:r>
            <a:r>
              <a:rPr lang="en-US" dirty="0" err="1"/>
              <a:t>SmAborted</a:t>
            </a:r>
            <a:r>
              <a:rPr lang="en-US" dirty="0"/>
              <a:t>, </a:t>
            </a:r>
            <a:r>
              <a:rPr lang="en-US" dirty="0" err="1"/>
              <a:t>SmAssistMenu</a:t>
            </a:r>
            <a:r>
              <a:rPr lang="en-US" dirty="0"/>
              <a:t>, </a:t>
            </a:r>
            <a:r>
              <a:rPr lang="en-US" dirty="0" err="1"/>
              <a:t>SmAssistMenuFinalizeHC</a:t>
            </a:r>
            <a:r>
              <a:rPr lang="en-US" dirty="0"/>
              <a:t>, </a:t>
            </a:r>
            <a:r>
              <a:rPr lang="en-US" dirty="0" err="1"/>
              <a:t>SmAssistMenuHC</a:t>
            </a:r>
            <a:r>
              <a:rPr lang="en-US" dirty="0"/>
              <a:t>, </a:t>
            </a:r>
            <a:r>
              <a:rPr lang="en-US" dirty="0" err="1"/>
              <a:t>SmAssistUpdateItemMenu</a:t>
            </a:r>
            <a:r>
              <a:rPr lang="en-US" dirty="0"/>
              <a:t>, </a:t>
            </a:r>
            <a:r>
              <a:rPr lang="en-US" dirty="0" err="1"/>
              <a:t>SmCardManagement</a:t>
            </a:r>
            <a:r>
              <a:rPr lang="en-US" dirty="0"/>
              <a:t>, </a:t>
            </a:r>
            <a:r>
              <a:rPr lang="en-US" dirty="0" err="1"/>
              <a:t>SmCouponItems</a:t>
            </a:r>
            <a:r>
              <a:rPr lang="en-US" dirty="0"/>
              <a:t>, </a:t>
            </a:r>
            <a:r>
              <a:rPr lang="en-US" dirty="0" err="1"/>
              <a:t>SmDataEntry</a:t>
            </a:r>
            <a:r>
              <a:rPr lang="en-US" dirty="0"/>
              <a:t>, </a:t>
            </a:r>
            <a:r>
              <a:rPr lang="en-US" dirty="0" err="1"/>
              <a:t>SmDataEntrySmall</a:t>
            </a:r>
            <a:r>
              <a:rPr lang="en-US" dirty="0"/>
              <a:t>, </a:t>
            </a:r>
            <a:r>
              <a:rPr lang="en-US" dirty="0" err="1"/>
              <a:t>SmDataEntryWithCmdBtnList</a:t>
            </a:r>
            <a:r>
              <a:rPr lang="en-US" dirty="0"/>
              <a:t>, </a:t>
            </a:r>
            <a:r>
              <a:rPr lang="en-US" dirty="0" err="1"/>
              <a:t>SmExcessLoadAmount</a:t>
            </a:r>
            <a:r>
              <a:rPr lang="en-US" dirty="0"/>
              <a:t>, </a:t>
            </a:r>
            <a:r>
              <a:rPr lang="en-US" dirty="0" err="1"/>
              <a:t>SmIgnoreChanges</a:t>
            </a:r>
            <a:r>
              <a:rPr lang="en-US" dirty="0"/>
              <a:t>, </a:t>
            </a:r>
            <a:r>
              <a:rPr lang="en-US" dirty="0" err="1"/>
              <a:t>SmPrintReceipt</a:t>
            </a:r>
            <a:r>
              <a:rPr lang="en-US" dirty="0"/>
              <a:t>, </a:t>
            </a:r>
            <a:r>
              <a:rPr lang="en-US" dirty="0" err="1"/>
              <a:t>SmRestrictedItems</a:t>
            </a:r>
            <a:r>
              <a:rPr lang="en-US" dirty="0"/>
              <a:t>, </a:t>
            </a:r>
            <a:r>
              <a:rPr lang="en-US" dirty="0" err="1"/>
              <a:t>SmSecurityLogs</a:t>
            </a:r>
            <a:r>
              <a:rPr lang="en-US" dirty="0"/>
              <a:t>, </a:t>
            </a:r>
            <a:r>
              <a:rPr lang="en-US" dirty="0" err="1"/>
              <a:t>SmSelectModeOfOperation</a:t>
            </a:r>
            <a:r>
              <a:rPr lang="en-US" dirty="0"/>
              <a:t>, </a:t>
            </a:r>
            <a:r>
              <a:rPr lang="en-US" dirty="0" err="1"/>
              <a:t>SmShowPickupDumpFailure</a:t>
            </a:r>
            <a:r>
              <a:rPr lang="en-US" dirty="0"/>
              <a:t>, </a:t>
            </a:r>
            <a:r>
              <a:rPr lang="en-US" dirty="0" err="1"/>
              <a:t>SmUpdateItem</a:t>
            </a:r>
            <a:r>
              <a:rPr lang="en-US" dirty="0"/>
              <a:t>, </a:t>
            </a:r>
            <a:r>
              <a:rPr lang="en-US" dirty="0" err="1"/>
              <a:t>SmVisualItems</a:t>
            </a:r>
            <a:r>
              <a:rPr lang="en-US" dirty="0"/>
              <a:t>, </a:t>
            </a:r>
            <a:r>
              <a:rPr lang="en-US" dirty="0" err="1"/>
              <a:t>SmVoidAndRemoveItem</a:t>
            </a:r>
            <a:r>
              <a:rPr lang="en-US" dirty="0"/>
              <a:t>, </a:t>
            </a:r>
            <a:r>
              <a:rPr lang="en-US" dirty="0" err="1"/>
              <a:t>SmVoidedItems</a:t>
            </a:r>
            <a:r>
              <a:rPr lang="en-US" dirty="0"/>
              <a:t>, </a:t>
            </a:r>
            <a:r>
              <a:rPr lang="en-US" dirty="0" err="1"/>
              <a:t>XMLoanFailure</a:t>
            </a:r>
            <a:r>
              <a:rPr lang="en-US" dirty="0"/>
              <a:t>, </a:t>
            </a:r>
            <a:r>
              <a:rPr lang="en-US" dirty="0" err="1"/>
              <a:t>XMMediaStatus</a:t>
            </a:r>
            <a:r>
              <a:rPr lang="en-US" dirty="0"/>
              <a:t>, </a:t>
            </a:r>
            <a:r>
              <a:rPr lang="en-US" dirty="0" err="1"/>
              <a:t>XMPickupFailure</a:t>
            </a:r>
            <a:r>
              <a:rPr lang="en-US" dirty="0"/>
              <a:t>, </a:t>
            </a:r>
            <a:r>
              <a:rPr lang="en-US" dirty="0" err="1"/>
              <a:t>SmAssistEnterItemMenu</a:t>
            </a:r>
            <a:r>
              <a:rPr lang="en-US" dirty="0"/>
              <a:t>, </a:t>
            </a:r>
            <a:r>
              <a:rPr lang="en-US" dirty="0" err="1"/>
              <a:t>SmAssistModifyItemMenu</a:t>
            </a:r>
            <a:r>
              <a:rPr lang="en-US" dirty="0"/>
              <a:t>, </a:t>
            </a:r>
            <a:r>
              <a:rPr lang="en-US" dirty="0" err="1"/>
              <a:t>SmAssistModifyTrxMenu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dirty="0" err="1"/>
              <a:t>SmAssistSelectDept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SmAssistMenuFinalize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22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PSX Context: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XMConfirmAction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 Match: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91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99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70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2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2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88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88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27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2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PSX Context: </a:t>
            </a:r>
            <a:r>
              <a:rPr lang="en-US" dirty="0" err="1"/>
              <a:t>SmAssistMode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 Match: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38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2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2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11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05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2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87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46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2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84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3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PSX Context: </a:t>
            </a:r>
            <a:r>
              <a:rPr lang="en-US" dirty="0" err="1"/>
              <a:t>SmConfirmSignature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 Match: </a:t>
            </a:r>
            <a:r>
              <a:rPr lang="en-US" dirty="0" err="1"/>
              <a:t>SmConfirmOnScreenSignature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2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36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2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2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2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2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 every slide, specify / provide: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&lt;Store Mode / Cash management context name&gt; as Title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Classic UI screen capture of the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3. Navigation steps on how to get to this specified context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4. Variables that may affect the UI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03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PSX Context: </a:t>
            </a:r>
            <a:r>
              <a:rPr lang="en-US" dirty="0" err="1"/>
              <a:t>SmDataEntryWithImageControl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 Match: </a:t>
            </a:r>
            <a:r>
              <a:rPr lang="en-US" dirty="0" err="1"/>
              <a:t>SmDataEntryWithVideoControl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7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PSX Context: </a:t>
            </a:r>
            <a:r>
              <a:rPr lang="en-US" dirty="0" err="1"/>
              <a:t>SmAuthorization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 Match: </a:t>
            </a:r>
            <a:r>
              <a:rPr lang="en-US" dirty="0" err="1"/>
              <a:t>RemoteSystemMessage</a:t>
            </a:r>
            <a:r>
              <a:rPr lang="en-US" dirty="0"/>
              <a:t>, </a:t>
            </a:r>
            <a:r>
              <a:rPr lang="en-US" dirty="0" err="1"/>
              <a:t>SmAuthorizationHC</a:t>
            </a:r>
            <a:r>
              <a:rPr lang="en-US" dirty="0"/>
              <a:t>, </a:t>
            </a:r>
            <a:r>
              <a:rPr lang="en-US" dirty="0" err="1"/>
              <a:t>SmConfirmSuspendedTransaction</a:t>
            </a:r>
            <a:r>
              <a:rPr lang="en-US" dirty="0"/>
              <a:t>, </a:t>
            </a:r>
            <a:r>
              <a:rPr lang="en-US" dirty="0" err="1"/>
              <a:t>SmUtility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PSX Context: </a:t>
            </a:r>
            <a:r>
              <a:rPr lang="en-US" dirty="0" err="1"/>
              <a:t>SmDataEntryNumericSmall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 Match:</a:t>
            </a:r>
            <a:r>
              <a:rPr lang="en-US" baseline="0" dirty="0"/>
              <a:t> </a:t>
            </a:r>
            <a:r>
              <a:rPr lang="en-US" dirty="0" err="1"/>
              <a:t>AM_EnterCouponValue</a:t>
            </a:r>
            <a:r>
              <a:rPr lang="en-US" dirty="0"/>
              <a:t>, </a:t>
            </a:r>
            <a:r>
              <a:rPr lang="en-US" dirty="0" err="1"/>
              <a:t>AM_EnterQuantity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dirty="0" err="1"/>
              <a:t>AM_KeyInCode</a:t>
            </a:r>
            <a:r>
              <a:rPr lang="en-US" dirty="0"/>
              <a:t>, </a:t>
            </a:r>
            <a:r>
              <a:rPr lang="en-US" dirty="0" err="1"/>
              <a:t>AM_KeyInPrice</a:t>
            </a:r>
            <a:r>
              <a:rPr lang="en-US" dirty="0"/>
              <a:t>, </a:t>
            </a:r>
            <a:r>
              <a:rPr lang="en-US" dirty="0" err="1"/>
              <a:t>AM_KeyInQuantity</a:t>
            </a:r>
            <a:r>
              <a:rPr lang="en-US" dirty="0"/>
              <a:t>, </a:t>
            </a:r>
            <a:r>
              <a:rPr lang="en-US" dirty="0" err="1"/>
              <a:t>SmCashierPassword</a:t>
            </a:r>
            <a:r>
              <a:rPr lang="en-US" dirty="0"/>
              <a:t>, </a:t>
            </a:r>
            <a:r>
              <a:rPr lang="en-US" dirty="0" err="1"/>
              <a:t>SmDataEntryWithListBG</a:t>
            </a:r>
            <a:r>
              <a:rPr lang="en-US" dirty="0"/>
              <a:t>, </a:t>
            </a:r>
            <a:r>
              <a:rPr lang="en-US" dirty="0" err="1"/>
              <a:t>SmEnterBirthdate</a:t>
            </a:r>
            <a:r>
              <a:rPr lang="en-US" dirty="0"/>
              <a:t>, </a:t>
            </a:r>
            <a:r>
              <a:rPr lang="en-US" dirty="0" err="1"/>
              <a:t>SmLoadLift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76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PSX Context: </a:t>
            </a:r>
            <a:r>
              <a:rPr lang="en-US" dirty="0" err="1"/>
              <a:t>SmDataEntryWithDetailsList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 Match: </a:t>
            </a:r>
            <a:r>
              <a:rPr lang="en-US" dirty="0" err="1"/>
              <a:t>SmDataEntryWithDetailsList</a:t>
            </a:r>
            <a:r>
              <a:rPr lang="en-US" dirty="0"/>
              <a:t>, </a:t>
            </a:r>
            <a:r>
              <a:rPr lang="en-US" dirty="0" err="1"/>
              <a:t>SmDataEntryWithMediaList</a:t>
            </a:r>
            <a:r>
              <a:rPr lang="en-US" dirty="0"/>
              <a:t>, </a:t>
            </a:r>
            <a:r>
              <a:rPr lang="en-US" dirty="0" err="1"/>
              <a:t>SmmAddWeight</a:t>
            </a:r>
            <a:r>
              <a:rPr lang="en-US" dirty="0"/>
              <a:t>, </a:t>
            </a:r>
            <a:r>
              <a:rPr lang="en-US" dirty="0" err="1"/>
              <a:t>SmMediaStatus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dirty="0" err="1"/>
              <a:t>SmmEditAdd</a:t>
            </a:r>
            <a:r>
              <a:rPr lang="en-US" dirty="0"/>
              <a:t>, </a:t>
            </a:r>
            <a:r>
              <a:rPr lang="en-US" dirty="0" err="1"/>
              <a:t>SmmEditWtExp</a:t>
            </a:r>
            <a:r>
              <a:rPr lang="en-US" dirty="0"/>
              <a:t>, </a:t>
            </a:r>
            <a:r>
              <a:rPr lang="en-US" dirty="0" err="1"/>
              <a:t>SmmEditWtSubCk</a:t>
            </a:r>
            <a:r>
              <a:rPr lang="en-US" dirty="0"/>
              <a:t>, </a:t>
            </a:r>
            <a:r>
              <a:rPr lang="en-US" dirty="0" err="1"/>
              <a:t>SmmEditWtTolerance</a:t>
            </a:r>
            <a:r>
              <a:rPr lang="en-US" dirty="0"/>
              <a:t>, </a:t>
            </a:r>
            <a:r>
              <a:rPr lang="en-US" dirty="0" err="1"/>
              <a:t>SmmInvalidWtTol</a:t>
            </a:r>
            <a:r>
              <a:rPr lang="en-US" dirty="0"/>
              <a:t>, </a:t>
            </a:r>
            <a:r>
              <a:rPr lang="en-US" dirty="0" err="1"/>
              <a:t>SmmKeyInItemCode</a:t>
            </a:r>
            <a:r>
              <a:rPr lang="en-US" dirty="0"/>
              <a:t>, </a:t>
            </a:r>
            <a:r>
              <a:rPr lang="en-US" dirty="0" err="1"/>
              <a:t>SmmKeyInWtTol</a:t>
            </a:r>
            <a:r>
              <a:rPr lang="en-US" dirty="0"/>
              <a:t>, </a:t>
            </a:r>
            <a:r>
              <a:rPr lang="en-US" dirty="0" err="1"/>
              <a:t>SmmMain</a:t>
            </a:r>
            <a:r>
              <a:rPr lang="en-US" dirty="0"/>
              <a:t>, </a:t>
            </a:r>
            <a:r>
              <a:rPr lang="en-US" dirty="0" err="1"/>
              <a:t>SmReportsMenu</a:t>
            </a:r>
            <a:r>
              <a:rPr lang="en-US" dirty="0"/>
              <a:t>, </a:t>
            </a:r>
            <a:r>
              <a:rPr lang="en-US" dirty="0" err="1"/>
              <a:t>SmRunReports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70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PSX Context: </a:t>
            </a:r>
            <a:r>
              <a:rPr lang="en-US" dirty="0" err="1"/>
              <a:t>SystemMessageWithBitmap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 Match: </a:t>
            </a:r>
            <a:r>
              <a:rPr lang="en-US" dirty="0" err="1"/>
              <a:t>AM_SystemMessage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AM_SystemMessageDegradedMode</a:t>
            </a:r>
            <a:r>
              <a:rPr lang="en-US" baseline="0" dirty="0"/>
              <a:t>, </a:t>
            </a:r>
            <a:r>
              <a:rPr lang="en-US" baseline="0" dirty="0" err="1"/>
              <a:t>AM_SystemMessageDegradedModeWithBitmap</a:t>
            </a:r>
            <a:r>
              <a:rPr lang="en-US" baseline="0" dirty="0"/>
              <a:t>, </a:t>
            </a:r>
            <a:r>
              <a:rPr lang="en-US" baseline="0" dirty="0" err="1"/>
              <a:t>AM_SystemMessageDegradedModeWithWebControl</a:t>
            </a:r>
            <a:r>
              <a:rPr lang="en-US" baseline="0" dirty="0"/>
              <a:t>, </a:t>
            </a:r>
            <a:r>
              <a:rPr lang="en-US" baseline="0" dirty="0" err="1"/>
              <a:t>AM_SystemMessageHopperFailure</a:t>
            </a:r>
            <a:r>
              <a:rPr lang="en-US" baseline="0" dirty="0"/>
              <a:t>, </a:t>
            </a:r>
            <a:r>
              <a:rPr lang="en-US" baseline="0" dirty="0" err="1"/>
              <a:t>AM_SystemMessageHopperFailureWithWebControl</a:t>
            </a:r>
            <a:r>
              <a:rPr lang="en-US" baseline="0" dirty="0"/>
              <a:t>, </a:t>
            </a:r>
            <a:r>
              <a:rPr lang="en-US" baseline="0" dirty="0" err="1"/>
              <a:t>AM_SystemMessageHopperSubstitution</a:t>
            </a:r>
            <a:r>
              <a:rPr lang="en-US" baseline="0" dirty="0"/>
              <a:t>, </a:t>
            </a:r>
            <a:r>
              <a:rPr lang="en-US" baseline="0" dirty="0" err="1"/>
              <a:t>AM_SystemMessageHopperSubstitutionWithWebControl</a:t>
            </a:r>
            <a:r>
              <a:rPr lang="en-US" baseline="0" dirty="0"/>
              <a:t>, </a:t>
            </a:r>
            <a:r>
              <a:rPr lang="en-US" baseline="0" dirty="0" err="1"/>
              <a:t>AM_SystemMessageWithAVI</a:t>
            </a:r>
            <a:r>
              <a:rPr lang="en-US" baseline="0" dirty="0"/>
              <a:t>, </a:t>
            </a:r>
            <a:r>
              <a:rPr lang="en-US" baseline="0" dirty="0" err="1"/>
              <a:t>AM_SystemMessageWithBitmap</a:t>
            </a:r>
            <a:r>
              <a:rPr lang="en-US" baseline="0" dirty="0"/>
              <a:t>, </a:t>
            </a:r>
            <a:r>
              <a:rPr lang="en-US" baseline="0" dirty="0" err="1"/>
              <a:t>AM_SystemMessageWithWebControl</a:t>
            </a:r>
            <a:r>
              <a:rPr lang="en-US" baseline="0" dirty="0"/>
              <a:t>, </a:t>
            </a:r>
            <a:r>
              <a:rPr lang="en-US" baseline="0" dirty="0" err="1"/>
              <a:t>SystemMessage</a:t>
            </a:r>
            <a:r>
              <a:rPr lang="en-US" baseline="0" dirty="0"/>
              <a:t>, </a:t>
            </a:r>
            <a:r>
              <a:rPr lang="en-US" baseline="0" dirty="0" err="1"/>
              <a:t>SystemMessageDegradedMode</a:t>
            </a:r>
            <a:r>
              <a:rPr lang="en-US" baseline="0" dirty="0"/>
              <a:t>, </a:t>
            </a:r>
            <a:r>
              <a:rPr lang="en-US" baseline="0" dirty="0" err="1"/>
              <a:t>SystemMessageDegradedModeWithBitmap</a:t>
            </a:r>
            <a:r>
              <a:rPr lang="en-US" baseline="0" dirty="0"/>
              <a:t>, </a:t>
            </a:r>
            <a:r>
              <a:rPr lang="en-US" baseline="0" dirty="0" err="1"/>
              <a:t>SystemMessageDegradedModeWithWebControl</a:t>
            </a:r>
            <a:r>
              <a:rPr lang="en-US" baseline="0" dirty="0"/>
              <a:t>, </a:t>
            </a:r>
            <a:r>
              <a:rPr lang="en-US" baseline="0" dirty="0" err="1"/>
              <a:t>SystemMessageHopperFailure</a:t>
            </a:r>
            <a:r>
              <a:rPr lang="en-US" baseline="0" dirty="0"/>
              <a:t>, </a:t>
            </a:r>
            <a:r>
              <a:rPr lang="en-US" baseline="0" dirty="0" err="1"/>
              <a:t>SystemMessageHopperFailureWithWebControl</a:t>
            </a:r>
            <a:r>
              <a:rPr lang="en-US" baseline="0" dirty="0"/>
              <a:t>, </a:t>
            </a:r>
            <a:r>
              <a:rPr lang="en-US" baseline="0" dirty="0" err="1"/>
              <a:t>SystemMessageHopperSubstitution</a:t>
            </a:r>
            <a:r>
              <a:rPr lang="en-US" baseline="0" dirty="0"/>
              <a:t>, </a:t>
            </a:r>
            <a:r>
              <a:rPr lang="en-US" baseline="0" dirty="0" err="1"/>
              <a:t>SystemMessageHopperSubstitutionWithWebControl</a:t>
            </a:r>
            <a:r>
              <a:rPr lang="en-US" baseline="0" dirty="0"/>
              <a:t>, </a:t>
            </a:r>
            <a:r>
              <a:rPr lang="en-US" baseline="0" dirty="0" err="1"/>
              <a:t>SystemMessageWithAVI</a:t>
            </a:r>
            <a:r>
              <a:rPr lang="en-US" baseline="0" dirty="0"/>
              <a:t>, </a:t>
            </a:r>
            <a:r>
              <a:rPr lang="en-US" baseline="0" dirty="0" err="1"/>
              <a:t>SystemMessageWithWebControl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50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PSX Context: </a:t>
            </a:r>
            <a:r>
              <a:rPr lang="en-US" sz="1200" dirty="0" err="1"/>
              <a:t>XMCashRemove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Screen Match:</a:t>
            </a:r>
            <a:r>
              <a:rPr lang="en-US" baseline="0" dirty="0"/>
              <a:t> </a:t>
            </a:r>
            <a:r>
              <a:rPr lang="en-US" sz="1200" dirty="0" err="1"/>
              <a:t>XMCashStatus</a:t>
            </a:r>
            <a:r>
              <a:rPr lang="en-US" sz="1200" dirty="0"/>
              <a:t>, </a:t>
            </a:r>
            <a:r>
              <a:rPr lang="en-US" sz="1200" dirty="0" err="1"/>
              <a:t>XMCashReplenish</a:t>
            </a:r>
            <a:r>
              <a:rPr lang="en-US" sz="1200" dirty="0"/>
              <a:t>, </a:t>
            </a:r>
            <a:r>
              <a:rPr lang="en-US" sz="1200" dirty="0" err="1"/>
              <a:t>SmCashManagementSafePay</a:t>
            </a:r>
            <a:r>
              <a:rPr lang="en-US" sz="1200" dirty="0"/>
              <a:t>, </a:t>
            </a:r>
            <a:r>
              <a:rPr lang="en-US" sz="1200" dirty="0" err="1"/>
              <a:t>SmGenericCashManagement</a:t>
            </a:r>
            <a:r>
              <a:rPr lang="en-US" sz="1200" dirty="0"/>
              <a:t>, </a:t>
            </a:r>
            <a:r>
              <a:rPr lang="en-US" sz="1200" dirty="0" err="1"/>
              <a:t>XMCashRemoveBNR</a:t>
            </a:r>
            <a:r>
              <a:rPr lang="en-US" sz="1200" dirty="0"/>
              <a:t>, </a:t>
            </a:r>
            <a:r>
              <a:rPr lang="en-US" sz="1200" dirty="0" err="1"/>
              <a:t>XMCashRemoveGlory</a:t>
            </a:r>
            <a:r>
              <a:rPr lang="en-US" sz="1200" dirty="0"/>
              <a:t>, </a:t>
            </a:r>
            <a:r>
              <a:rPr lang="en-US" sz="1200" dirty="0" err="1"/>
              <a:t>XMCashStatusGlory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3A30A-98D5-41AA-8ECF-FC3E31BCE96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2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5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67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7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19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25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89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59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8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64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5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196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68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56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6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2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8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5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6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5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68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1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E7EC7-33ED-476C-97EF-C489751AE74C}" type="datetimeFigureOut">
              <a:rPr lang="en-US" smtClean="0"/>
              <a:pPr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DC55F-3A26-4F7D-A487-AE49EE330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1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Meijer Store Mode &amp; Cash Management Screen</a:t>
            </a:r>
            <a:br>
              <a:rPr lang="en-US" dirty="0"/>
            </a:br>
            <a:r>
              <a:rPr lang="en-US" dirty="0"/>
              <a:t>ADK 6.0.2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35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July 20,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1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SystemMessage.xaml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442" y="805543"/>
            <a:ext cx="7310431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63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CashManagement.xaml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8" y="888024"/>
            <a:ext cx="7817089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7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CashManagementConfirmAction.xaml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3" y="888023"/>
            <a:ext cx="7693478" cy="577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8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&lt;Meijer&gt; - Store Mode &amp; Cash Management Screens</a:t>
            </a:r>
          </a:p>
        </p:txBody>
      </p:sp>
    </p:spTree>
    <p:extLst>
      <p:ext uri="{BB962C8B-B14F-4D97-AF65-F5344CB8AC3E}">
        <p14:creationId xmlns:p14="http://schemas.microsoft.com/office/powerpoint/2010/main" val="3536058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SMAuthorization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74860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8672" y="800938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StoreModeWithInfo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6269" y="4413528"/>
            <a:ext cx="4467772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 Screen, Press Help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Store login, enter ID/PW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LEGEND: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&lt;Close lane&gt; = </a:t>
            </a:r>
            <a:r>
              <a:rPr lang="en-PH" sz="1200" dirty="0" err="1"/>
              <a:t>LaneClosed</a:t>
            </a:r>
            <a:endParaRPr lang="en-PH" sz="1200" dirty="0"/>
          </a:p>
          <a:p>
            <a:pPr eaLnBrk="1" hangingPunct="1"/>
            <a:r>
              <a:rPr lang="en-PH" sz="1200" b="1" dirty="0"/>
              <a:t>&lt;Suspend Transaction&gt;</a:t>
            </a:r>
            <a:r>
              <a:rPr lang="en-PH" sz="1200" dirty="0"/>
              <a:t> = </a:t>
            </a:r>
            <a:r>
              <a:rPr lang="en-US" sz="1200" dirty="0" err="1"/>
              <a:t>SMConfirmSuspendedTransaction</a:t>
            </a:r>
            <a:endParaRPr lang="en-PH" sz="1200" dirty="0"/>
          </a:p>
          <a:p>
            <a:pPr eaLnBrk="1" hangingPunct="1"/>
            <a:r>
              <a:rPr lang="en-PH" sz="1200" b="1" dirty="0">
                <a:solidFill>
                  <a:srgbClr val="000000"/>
                </a:solidFill>
              </a:rPr>
              <a:t>&lt;Reporting&gt; = </a:t>
            </a:r>
            <a:r>
              <a:rPr lang="en-US" sz="1200" dirty="0" err="1"/>
              <a:t>SMReportsMenu</a:t>
            </a:r>
            <a:endParaRPr lang="en-US" sz="1200" dirty="0"/>
          </a:p>
          <a:p>
            <a:pPr eaLnBrk="1" hangingPunct="1"/>
            <a:r>
              <a:rPr lang="en-US" sz="1200" b="1" dirty="0"/>
              <a:t>&lt;System Functions&gt; </a:t>
            </a:r>
            <a:r>
              <a:rPr lang="en-US" sz="1200" dirty="0"/>
              <a:t>= </a:t>
            </a:r>
            <a:r>
              <a:rPr lang="en-US" sz="1200" dirty="0" err="1"/>
              <a:t>SMSystemFunctions</a:t>
            </a:r>
            <a:endParaRPr lang="en-US" sz="1200" dirty="0"/>
          </a:p>
          <a:p>
            <a:pPr eaLnBrk="1" hangingPunct="1"/>
            <a:r>
              <a:rPr lang="en-US" sz="1200" b="1" dirty="0"/>
              <a:t>&lt;Cash / Paper Status&gt;  </a:t>
            </a:r>
            <a:r>
              <a:rPr lang="en-US" sz="1200" dirty="0"/>
              <a:t>= </a:t>
            </a:r>
            <a:r>
              <a:rPr lang="en-US" sz="1200" dirty="0" err="1"/>
              <a:t>SMMediaStatus</a:t>
            </a:r>
            <a:endParaRPr lang="en-US" sz="1200" dirty="0"/>
          </a:p>
          <a:p>
            <a:pPr eaLnBrk="1" hangingPunct="1"/>
            <a:r>
              <a:rPr lang="en-US" sz="1200" b="1" dirty="0"/>
              <a:t>&lt;Assist Mode&gt; </a:t>
            </a:r>
            <a:r>
              <a:rPr lang="en-US" sz="1200" dirty="0"/>
              <a:t>= </a:t>
            </a:r>
            <a:r>
              <a:rPr lang="en-US" sz="1200" dirty="0" err="1"/>
              <a:t>SMAssistMode</a:t>
            </a:r>
            <a:endParaRPr lang="en-US" sz="1200" dirty="0"/>
          </a:p>
          <a:p>
            <a:pPr eaLnBrk="1" hangingPunct="1"/>
            <a:r>
              <a:rPr lang="en-US" sz="1200" b="1" dirty="0"/>
              <a:t>&lt;Duplicate EFT Receipt&gt; </a:t>
            </a:r>
            <a:r>
              <a:rPr lang="en-US" sz="1200" dirty="0"/>
              <a:t>= </a:t>
            </a:r>
          </a:p>
          <a:p>
            <a:pPr eaLnBrk="1" hangingPunct="1"/>
            <a:r>
              <a:rPr lang="en-US" sz="1200" b="1" dirty="0"/>
              <a:t>&lt;Return to Shopping Mode&gt; </a:t>
            </a:r>
            <a:r>
              <a:rPr lang="en-US" sz="1200" dirty="0"/>
              <a:t>=  Attract</a:t>
            </a:r>
          </a:p>
          <a:p>
            <a:pPr eaLnBrk="1" hangingPunct="1"/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 </a:t>
            </a:r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2" y="1024830"/>
            <a:ext cx="4374945" cy="32844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239" y="1024830"/>
            <a:ext cx="4397670" cy="328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5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SMConfirmSuspendedTransaction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StoreModeWithInfo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Scan And Bag, </a:t>
            </a:r>
            <a:r>
              <a:rPr lang="en-US" sz="1200" b="1" dirty="0" err="1">
                <a:solidFill>
                  <a:srgbClr val="000000"/>
                </a:solidFill>
              </a:rPr>
              <a:t>keyin</a:t>
            </a:r>
            <a:r>
              <a:rPr lang="en-US" sz="1200" b="1" dirty="0">
                <a:solidFill>
                  <a:srgbClr val="000000"/>
                </a:solidFill>
              </a:rPr>
              <a:t> item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Press help &gt; Store login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Choose Suspend Transaction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LEGEND: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&lt;Confirm Suspend&gt; = </a:t>
            </a:r>
            <a:r>
              <a:rPr lang="en-US" sz="1200" dirty="0" err="1">
                <a:solidFill>
                  <a:srgbClr val="000000"/>
                </a:solidFill>
              </a:rPr>
              <a:t>TakeReceipt</a:t>
            </a:r>
            <a:endParaRPr lang="en-US" sz="1200" dirty="0">
              <a:solidFill>
                <a:srgbClr val="000000"/>
              </a:solidFill>
            </a:endParaRP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&lt;Cancel Suspend&gt; = </a:t>
            </a:r>
            <a:r>
              <a:rPr lang="en-US" sz="1200" dirty="0" err="1"/>
              <a:t>SMAuthorization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 </a:t>
            </a:r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r>
              <a:rPr lang="en-US" sz="1200" dirty="0"/>
              <a:t>NA</a:t>
            </a:r>
          </a:p>
        </p:txBody>
      </p:sp>
      <p:pic>
        <p:nvPicPr>
          <p:cNvPr id="1026" name="Picture 2" descr="C:\Users\Trylle\Desktop\SmsmConfirmSuspendedTransac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573" y="1177636"/>
            <a:ext cx="4548968" cy="3408219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260" y="1177636"/>
            <a:ext cx="4556157" cy="34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4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SMReportsMenu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869361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36772" y="8325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StoreModeWithList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Attract, Press Help&gt;</a:t>
            </a: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</a:t>
            </a:r>
            <a:r>
              <a:rPr lang="en-US" sz="1200" b="1" dirty="0" err="1">
                <a:solidFill>
                  <a:srgbClr val="000000"/>
                </a:solidFill>
              </a:rPr>
              <a:t>EnterID</a:t>
            </a:r>
            <a:r>
              <a:rPr lang="en-US" sz="1200" b="1" dirty="0">
                <a:solidFill>
                  <a:srgbClr val="000000"/>
                </a:solidFill>
              </a:rPr>
              <a:t>/PSW&gt;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Store Authorization Screen, Press Reporting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 </a:t>
            </a:r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r>
              <a:rPr lang="en-US" sz="1200" dirty="0"/>
              <a:t>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3" y="1214010"/>
            <a:ext cx="4712006" cy="3510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72" y="1186389"/>
            <a:ext cx="4778828" cy="35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45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SMSystemFunctions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748606"/>
            <a:ext cx="24560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8023527" y="768036"/>
            <a:ext cx="35416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6269" y="4486710"/>
            <a:ext cx="45720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 Screen, Press Help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&gt;Enter id/pw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Store Authorization, press System Functions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LEGEND: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&lt;Print Operator Scan Barcode&gt; = 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&lt;Security Maintenance&gt; = </a:t>
            </a:r>
            <a:r>
              <a:rPr lang="en-US" sz="1200" dirty="0" err="1"/>
              <a:t>SMmEditAdd</a:t>
            </a:r>
            <a:endParaRPr lang="en-US" sz="1200" b="1" dirty="0">
              <a:solidFill>
                <a:srgbClr val="000000"/>
              </a:solidFill>
            </a:endParaRP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&lt;Mode of Operation&gt; = </a:t>
            </a:r>
            <a:r>
              <a:rPr lang="en-US" sz="1200" dirty="0" err="1"/>
              <a:t>SMSelectModeOfOperation</a:t>
            </a:r>
            <a:endParaRPr lang="en-US" sz="1200" b="1" dirty="0">
              <a:solidFill>
                <a:srgbClr val="000000"/>
              </a:solidFill>
            </a:endParaRP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&lt;Load Options&gt; = </a:t>
            </a:r>
            <a:r>
              <a:rPr lang="en-US" sz="1200" dirty="0" err="1"/>
              <a:t>SMSystemFunctions</a:t>
            </a:r>
            <a:endParaRPr lang="en-US" sz="1200" b="1" dirty="0">
              <a:solidFill>
                <a:srgbClr val="000000"/>
              </a:solidFill>
            </a:endParaRP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&lt;Edit Pick List&gt; = Pick List Editor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&lt;Utility&gt; = 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&lt;Go Back&gt; = </a:t>
            </a:r>
            <a:r>
              <a:rPr lang="en-US" sz="1200" dirty="0" err="1"/>
              <a:t>SMAuthorization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 </a:t>
            </a:r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3" y="1018571"/>
            <a:ext cx="4286678" cy="321709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97" y="1055545"/>
            <a:ext cx="2998141" cy="225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642118" y="734207"/>
            <a:ext cx="1641489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Pick List Editor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841" y="1055545"/>
            <a:ext cx="4259616" cy="31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32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SMMediaStatus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StoreModeWithList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6269" y="4791500"/>
            <a:ext cx="4572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 Screen, Press Help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&gt;Enter id/pw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Store Authorization, press Cash/</a:t>
            </a:r>
            <a:r>
              <a:rPr lang="en-US" sz="1200" b="1" dirty="0" err="1">
                <a:solidFill>
                  <a:srgbClr val="000000"/>
                </a:solidFill>
              </a:rPr>
              <a:t>PaperStatus</a:t>
            </a:r>
            <a:endParaRPr lang="en-US" sz="1200" b="1" dirty="0">
              <a:solidFill>
                <a:srgbClr val="000000"/>
              </a:solidFill>
            </a:endParaRP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LEGEND: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&lt;Update&gt; = 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&lt;Cash Management&gt; = </a:t>
            </a:r>
            <a:r>
              <a:rPr lang="en-US" sz="1200" dirty="0" err="1"/>
              <a:t>XMCashStatus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 </a:t>
            </a:r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r>
              <a:rPr lang="en-US" sz="1200" dirty="0"/>
              <a:t>NA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1214010"/>
            <a:ext cx="4796413" cy="3613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260" y="1214010"/>
            <a:ext cx="4838390" cy="360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SMAssistMode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StoreModeFullAssist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6269" y="4791500"/>
            <a:ext cx="457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</a:t>
            </a:r>
            <a:r>
              <a:rPr lang="en-US" sz="1200" b="1" dirty="0" err="1">
                <a:solidFill>
                  <a:srgbClr val="000000"/>
                </a:solidFill>
              </a:rPr>
              <a:t>ScanAndBag</a:t>
            </a:r>
            <a:r>
              <a:rPr lang="en-US" sz="1200" b="1" dirty="0">
                <a:solidFill>
                  <a:srgbClr val="000000"/>
                </a:solidFill>
              </a:rPr>
              <a:t> screen, Press Help, then Store Login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Press </a:t>
            </a:r>
            <a:r>
              <a:rPr lang="en-US" sz="1200" b="1" dirty="0" err="1">
                <a:solidFill>
                  <a:srgbClr val="000000"/>
                </a:solidFill>
              </a:rPr>
              <a:t>AssistMode</a:t>
            </a:r>
            <a:endParaRPr lang="en-US" sz="1200" b="1" dirty="0">
              <a:solidFill>
                <a:srgbClr val="000000"/>
              </a:solidFill>
            </a:endParaRP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OR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Scan And Bag, </a:t>
            </a:r>
            <a:r>
              <a:rPr lang="en-US" sz="1200" b="1" dirty="0" err="1">
                <a:solidFill>
                  <a:srgbClr val="000000"/>
                </a:solidFill>
              </a:rPr>
              <a:t>keyin</a:t>
            </a:r>
            <a:r>
              <a:rPr lang="en-US" sz="1200" b="1" dirty="0">
                <a:solidFill>
                  <a:srgbClr val="000000"/>
                </a:solidFill>
              </a:rPr>
              <a:t> Visual Verify item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Store Login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Press Change Unit Price/Change Package Price</a:t>
            </a:r>
          </a:p>
          <a:p>
            <a:pPr marL="228600" indent="-228600" eaLnBrk="1" hangingPunct="1">
              <a:buAutoNum type="arabicPeriod"/>
            </a:pP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 </a:t>
            </a:r>
            <a:r>
              <a:rPr lang="en-US" sz="1200" dirty="0" err="1"/>
              <a:t>AssistMode</a:t>
            </a:r>
            <a:r>
              <a:rPr lang="en-US" sz="1200" dirty="0"/>
              <a:t>=</a:t>
            </a:r>
            <a:r>
              <a:rPr lang="en-US" sz="1200" dirty="0" err="1"/>
              <a:t>ACSAssistMode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1214010"/>
            <a:ext cx="4613533" cy="3440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72" y="1214009"/>
            <a:ext cx="4607378" cy="344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0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 - Store Mode &amp; Cash Management Screen XAML</a:t>
            </a:r>
          </a:p>
        </p:txBody>
      </p:sp>
    </p:spTree>
    <p:extLst>
      <p:ext uri="{BB962C8B-B14F-4D97-AF65-F5344CB8AC3E}">
        <p14:creationId xmlns:p14="http://schemas.microsoft.com/office/powerpoint/2010/main" val="1654188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XMCashStatus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CashManagement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Attract, Press Help&gt;</a:t>
            </a: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</a:t>
            </a:r>
            <a:r>
              <a:rPr lang="en-US" sz="1200" b="1" dirty="0" err="1">
                <a:solidFill>
                  <a:srgbClr val="000000"/>
                </a:solidFill>
              </a:rPr>
              <a:t>EnterID</a:t>
            </a:r>
            <a:r>
              <a:rPr lang="en-US" sz="1200" b="1" dirty="0">
                <a:solidFill>
                  <a:srgbClr val="000000"/>
                </a:solidFill>
              </a:rPr>
              <a:t>/PSW&gt;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Store Authorization Screen, Press Cash/Paper Status&gt;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Press Cash Management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LEGEND: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&lt;Add Cash&gt; = </a:t>
            </a:r>
            <a:r>
              <a:rPr lang="en-US" sz="1200" dirty="0" err="1"/>
              <a:t>XMCashReplenish</a:t>
            </a:r>
            <a:endParaRPr lang="en-US" sz="1200" b="1" dirty="0">
              <a:solidFill>
                <a:srgbClr val="000000"/>
              </a:solidFill>
            </a:endParaRP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&lt;Remove Cash&gt; = </a:t>
            </a:r>
            <a:r>
              <a:rPr lang="en-US" sz="1200" dirty="0" err="1"/>
              <a:t>XMCashRemove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 </a:t>
            </a:r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1214010"/>
            <a:ext cx="4598904" cy="3444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72" y="1214010"/>
            <a:ext cx="4595891" cy="34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70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XMCashReplenish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Attract, Press Help&gt;</a:t>
            </a: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</a:t>
            </a:r>
            <a:r>
              <a:rPr lang="en-US" sz="1200" b="1" dirty="0" err="1">
                <a:solidFill>
                  <a:srgbClr val="000000"/>
                </a:solidFill>
              </a:rPr>
              <a:t>EnterID</a:t>
            </a:r>
            <a:r>
              <a:rPr lang="en-US" sz="1200" b="1" dirty="0">
                <a:solidFill>
                  <a:srgbClr val="000000"/>
                </a:solidFill>
              </a:rPr>
              <a:t>/PSW&gt;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Store Authorization Screen, Press Cash/Paper Status&gt;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Press Cash Management &gt; Add Cash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 </a:t>
            </a:r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endParaRPr lang="en-US" sz="1200" dirty="0"/>
          </a:p>
        </p:txBody>
      </p:sp>
      <p:pic>
        <p:nvPicPr>
          <p:cNvPr id="3074" name="Picture 2" descr="C:\Users\Trylle\Desktop\add cas_XMCashReplenish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236" y="1233055"/>
            <a:ext cx="4525817" cy="3394363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40" y="1205562"/>
            <a:ext cx="4562475" cy="34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7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XMCashRemove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Attract, Press Help&gt;</a:t>
            </a: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</a:t>
            </a:r>
            <a:r>
              <a:rPr lang="en-US" sz="1200" b="1" dirty="0" err="1">
                <a:solidFill>
                  <a:srgbClr val="000000"/>
                </a:solidFill>
              </a:rPr>
              <a:t>EnterID</a:t>
            </a:r>
            <a:r>
              <a:rPr lang="en-US" sz="1200" b="1" dirty="0">
                <a:solidFill>
                  <a:srgbClr val="000000"/>
                </a:solidFill>
              </a:rPr>
              <a:t>/PSW&gt;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Store Authorization Screen, Press Cash/Paper Status&gt;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Press Cash Management &gt; Remove Cash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endParaRPr lang="en-US" sz="1200" dirty="0"/>
          </a:p>
        </p:txBody>
      </p:sp>
      <p:pic>
        <p:nvPicPr>
          <p:cNvPr id="4098" name="Picture 2" descr="C:\Users\Trylle\Desktop\removeash_XMCashRemov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982" y="1171940"/>
            <a:ext cx="4713160" cy="3528803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71" y="1171940"/>
            <a:ext cx="4701395" cy="352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70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XMConfirmAction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Attract, Press Help&gt;</a:t>
            </a: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</a:t>
            </a:r>
            <a:r>
              <a:rPr lang="en-US" sz="1200" b="1" dirty="0" err="1">
                <a:solidFill>
                  <a:srgbClr val="000000"/>
                </a:solidFill>
              </a:rPr>
              <a:t>EnterID</a:t>
            </a:r>
            <a:r>
              <a:rPr lang="en-US" sz="1200" b="1" dirty="0">
                <a:solidFill>
                  <a:srgbClr val="000000"/>
                </a:solidFill>
              </a:rPr>
              <a:t>/PSW&gt;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Store Authorization Screen, Press Cash/Paper Status&gt;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Press Cash Management&gt;add cash&gt;Set Bill Counts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endParaRPr lang="en-US" sz="1200" dirty="0"/>
          </a:p>
        </p:txBody>
      </p:sp>
      <p:pic>
        <p:nvPicPr>
          <p:cNvPr id="5122" name="Picture 2" descr="C:\Users\Trylle\Desktop\Setbill_XMConfirmAc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730" y="1195647"/>
            <a:ext cx="4564965" cy="3416694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72" y="1226462"/>
            <a:ext cx="4571820" cy="343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70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SMAbort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6269" y="4791500"/>
            <a:ext cx="457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</a:t>
            </a:r>
            <a:r>
              <a:rPr lang="en-US" sz="1200" b="1" dirty="0" err="1">
                <a:solidFill>
                  <a:srgbClr val="000000"/>
                </a:solidFill>
              </a:rPr>
              <a:t>ScanAndBag</a:t>
            </a:r>
            <a:r>
              <a:rPr lang="en-US" sz="1200" b="1" dirty="0">
                <a:solidFill>
                  <a:srgbClr val="000000"/>
                </a:solidFill>
              </a:rPr>
              <a:t> screen, Scan an Item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Choose I don’t want to Bag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Press Edit Card&gt;press </a:t>
            </a:r>
            <a:r>
              <a:rPr lang="en-US" sz="1200" b="1" dirty="0" err="1">
                <a:solidFill>
                  <a:srgbClr val="000000"/>
                </a:solidFill>
              </a:rPr>
              <a:t>cancell</a:t>
            </a:r>
            <a:r>
              <a:rPr lang="en-US" sz="1200" b="1" dirty="0">
                <a:solidFill>
                  <a:srgbClr val="000000"/>
                </a:solidFill>
              </a:rPr>
              <a:t> All&gt;Press Yes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Store Login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LEGEND: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&lt;Yes&gt; = </a:t>
            </a:r>
            <a:r>
              <a:rPr lang="en-US" sz="1200" dirty="0" err="1">
                <a:solidFill>
                  <a:srgbClr val="000000"/>
                </a:solidFill>
              </a:rPr>
              <a:t>SMAborted</a:t>
            </a:r>
            <a:endParaRPr lang="en-US" sz="1200" dirty="0">
              <a:solidFill>
                <a:srgbClr val="000000"/>
              </a:solidFill>
            </a:endParaRP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&lt;No&gt; = </a:t>
            </a:r>
            <a:r>
              <a:rPr lang="en-US" sz="1200" dirty="0" err="1">
                <a:solidFill>
                  <a:srgbClr val="000000"/>
                </a:solidFill>
              </a:rPr>
              <a:t>VoidItem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1214010"/>
            <a:ext cx="4659257" cy="3470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984" y="1214009"/>
            <a:ext cx="4676465" cy="34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64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SMAborted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6269" y="4791500"/>
            <a:ext cx="457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</a:t>
            </a:r>
            <a:r>
              <a:rPr lang="en-US" sz="1200" b="1" dirty="0" err="1">
                <a:solidFill>
                  <a:srgbClr val="000000"/>
                </a:solidFill>
              </a:rPr>
              <a:t>ScanAndBag</a:t>
            </a:r>
            <a:r>
              <a:rPr lang="en-US" sz="1200" b="1" dirty="0">
                <a:solidFill>
                  <a:srgbClr val="000000"/>
                </a:solidFill>
              </a:rPr>
              <a:t> screen, Scan an Item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Choose I don’t want to Bag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Press Edit Card&gt;press </a:t>
            </a:r>
            <a:r>
              <a:rPr lang="en-US" sz="1200" b="1" dirty="0" err="1">
                <a:solidFill>
                  <a:srgbClr val="000000"/>
                </a:solidFill>
              </a:rPr>
              <a:t>cancell</a:t>
            </a:r>
            <a:r>
              <a:rPr lang="en-US" sz="1200" b="1" dirty="0">
                <a:solidFill>
                  <a:srgbClr val="000000"/>
                </a:solidFill>
              </a:rPr>
              <a:t> All&gt;Press Yes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Store Login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transaction cancel screen , press yes.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LEGEND: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&lt;OK&gt; = </a:t>
            </a:r>
            <a:r>
              <a:rPr lang="en-US" sz="1200" dirty="0" err="1">
                <a:solidFill>
                  <a:srgbClr val="000000"/>
                </a:solidFill>
              </a:rPr>
              <a:t>ThankYou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1214010"/>
            <a:ext cx="4852683" cy="3645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60" y="1214010"/>
            <a:ext cx="4807694" cy="35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73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SMEnterBirthdate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36772" y="88755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StoreModeWithKeypad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Scan And Bag, </a:t>
            </a:r>
            <a:r>
              <a:rPr lang="en-US" sz="1200" b="1" dirty="0" err="1">
                <a:solidFill>
                  <a:srgbClr val="000000"/>
                </a:solidFill>
              </a:rPr>
              <a:t>keyin</a:t>
            </a:r>
            <a:r>
              <a:rPr lang="en-US" sz="1200" b="1" dirty="0">
                <a:solidFill>
                  <a:srgbClr val="000000"/>
                </a:solidFill>
              </a:rPr>
              <a:t> Age Restricted item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Press Finish and pay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Store Login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r>
              <a:rPr lang="en-US" sz="1200" dirty="0"/>
              <a:t>NA</a:t>
            </a:r>
          </a:p>
        </p:txBody>
      </p:sp>
      <p:pic>
        <p:nvPicPr>
          <p:cNvPr id="3" name="Picture 2" descr="C:\Users\Trylle\Desktop\SmsmEnterBirthd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231" y="1163781"/>
            <a:ext cx="4622934" cy="3463637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447" y="1150832"/>
            <a:ext cx="4674053" cy="34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45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SmVoidAgeRestrictedItem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36772" y="88755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r>
              <a:rPr lang="en-US" sz="1200" dirty="0"/>
              <a:t>NA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2" y="1163781"/>
            <a:ext cx="4645454" cy="34636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72" y="1147761"/>
            <a:ext cx="4676152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03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SmRestrictedItems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36772" y="88755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Scan And Bag, </a:t>
            </a:r>
            <a:r>
              <a:rPr lang="en-US" sz="1200" b="1" dirty="0" err="1">
                <a:solidFill>
                  <a:srgbClr val="000000"/>
                </a:solidFill>
              </a:rPr>
              <a:t>keyin</a:t>
            </a:r>
            <a:r>
              <a:rPr lang="en-US" sz="1200" b="1" dirty="0">
                <a:solidFill>
                  <a:srgbClr val="000000"/>
                </a:solidFill>
              </a:rPr>
              <a:t> Age Restricted item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Press Finish and pay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Store Login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Enter under age birth date</a:t>
            </a:r>
          </a:p>
          <a:p>
            <a:pPr marL="228600" indent="-228600" eaLnBrk="1" hangingPunct="1">
              <a:buAutoNum type="arabicPeriod"/>
            </a:pP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r>
              <a:rPr lang="en-US" sz="1200" dirty="0"/>
              <a:t>NA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73" y="1163782"/>
            <a:ext cx="4702628" cy="35108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3" y="1163781"/>
            <a:ext cx="4702628" cy="35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33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SMDataEntry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Scan And Bag, </a:t>
            </a:r>
            <a:r>
              <a:rPr lang="en-US" sz="1200" b="1" dirty="0" err="1">
                <a:solidFill>
                  <a:srgbClr val="000000"/>
                </a:solidFill>
              </a:rPr>
              <a:t>keyin</a:t>
            </a:r>
            <a:r>
              <a:rPr lang="en-US" sz="1200" b="1" dirty="0">
                <a:solidFill>
                  <a:srgbClr val="000000"/>
                </a:solidFill>
              </a:rPr>
              <a:t> Visual Verify item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Store Login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LEGEND: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&lt;Change Unit Price&gt; = </a:t>
            </a:r>
            <a:r>
              <a:rPr lang="en-US" sz="1200" dirty="0" err="1"/>
              <a:t>SMAssistMode</a:t>
            </a:r>
            <a:endParaRPr lang="en-US" sz="1200" dirty="0"/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&lt;Change Package Price&gt; = </a:t>
            </a:r>
            <a:r>
              <a:rPr lang="en-US" sz="1200" dirty="0" err="1"/>
              <a:t>SMAssistMode</a:t>
            </a:r>
            <a:endParaRPr lang="en-US" sz="1200" b="1" dirty="0">
              <a:solidFill>
                <a:srgbClr val="000000"/>
              </a:solidFill>
            </a:endParaRP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&lt;Accept Price&gt; = </a:t>
            </a:r>
            <a:r>
              <a:rPr lang="en-PH" sz="1200" dirty="0" err="1"/>
              <a:t>BagAndEAS</a:t>
            </a:r>
            <a:endParaRPr lang="en-US" sz="1200" b="1" dirty="0">
              <a:solidFill>
                <a:srgbClr val="000000"/>
              </a:solidFill>
            </a:endParaRPr>
          </a:p>
          <a:p>
            <a:pPr eaLnBrk="1" hangingPunct="1"/>
            <a:endParaRPr lang="en-US" sz="1200" b="1" dirty="0">
              <a:solidFill>
                <a:srgbClr val="000000"/>
              </a:solidFill>
            </a:endParaRPr>
          </a:p>
          <a:p>
            <a:pPr marL="228600" indent="-228600" eaLnBrk="1" hangingPunct="1"/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</a:t>
            </a:r>
            <a:endParaRPr lang="en-US" sz="1200" dirty="0"/>
          </a:p>
        </p:txBody>
      </p:sp>
      <p:pic>
        <p:nvPicPr>
          <p:cNvPr id="2051" name="Picture 3" descr="C:\Users\Trylle\Desktop\Screenshots\SMSmDataentr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779" y="1210235"/>
            <a:ext cx="4587315" cy="3442852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581" y="1210235"/>
            <a:ext cx="4573834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45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StoreMode.xaml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14400" y="888024"/>
            <a:ext cx="6989885" cy="5284176"/>
            <a:chOff x="914400" y="685800"/>
            <a:chExt cx="7315200" cy="548640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685800"/>
              <a:ext cx="7315200" cy="548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1" y="688032"/>
              <a:ext cx="2438399" cy="5484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4080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SMmEditAdd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StoreModeWithList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6269" y="4791500"/>
            <a:ext cx="457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</a:t>
            </a:r>
            <a:r>
              <a:rPr lang="en-US" sz="1200" b="1" dirty="0" err="1">
                <a:solidFill>
                  <a:srgbClr val="000000"/>
                </a:solidFill>
              </a:rPr>
              <a:t>ScanAndBag</a:t>
            </a:r>
            <a:r>
              <a:rPr lang="en-US" sz="1200" b="1" dirty="0">
                <a:solidFill>
                  <a:srgbClr val="000000"/>
                </a:solidFill>
              </a:rPr>
              <a:t> screen, Press Help, then Store Login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System Functions&gt;Security Maintenance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1214010"/>
            <a:ext cx="4740142" cy="3550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72" y="1192613"/>
            <a:ext cx="4795313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6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SMSelectModeOfOperation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6269" y="4791500"/>
            <a:ext cx="4572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 Screen, Press Help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&gt;Enter id/pw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Store Authorization, press System Functions &gt; Mode of Operation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LEGEND:</a:t>
            </a: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&lt;Enter Training Mode&gt; = </a:t>
            </a:r>
            <a:r>
              <a:rPr lang="en-US" sz="1200" dirty="0" err="1"/>
              <a:t>SmDataEntryWithListBG</a:t>
            </a:r>
            <a:endParaRPr lang="en-US" sz="1200" b="1" dirty="0">
              <a:solidFill>
                <a:srgbClr val="000000"/>
              </a:solidFill>
            </a:endParaRPr>
          </a:p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&lt;Enter Attendant Mode&gt; = </a:t>
            </a:r>
            <a:r>
              <a:rPr lang="en-US" sz="1200" dirty="0">
                <a:solidFill>
                  <a:srgbClr val="000000"/>
                </a:solidFill>
              </a:rPr>
              <a:t>Attract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3" y="1214011"/>
            <a:ext cx="4838616" cy="3618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72" y="1214010"/>
            <a:ext cx="4790278" cy="35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9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47773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US" sz="3200" dirty="0"/>
            </a:br>
            <a:r>
              <a:rPr lang="en-US" sz="3200" dirty="0" err="1"/>
              <a:t>SmDataEntryWithListBG</a:t>
            </a:r>
            <a:br>
              <a:rPr lang="en-US" sz="3200" dirty="0"/>
            </a:b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6269" y="4791500"/>
            <a:ext cx="4572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 Screen, Press Help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&gt;Enter id/pw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Store Authorization, press System Functions &gt; Mode of Operation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Choose Training Mode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</a:t>
            </a: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7" y="1214011"/>
            <a:ext cx="4654206" cy="3508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72" y="1214009"/>
            <a:ext cx="4731203" cy="351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6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r>
              <a:rPr lang="en-PH" sz="3200" dirty="0" err="1"/>
              <a:t>SmDataEntryNumericSmall</a:t>
            </a: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92380" y="81866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StoreModeWithKeypad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 Screen, press Start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Scan &amp; Bag, Key in price required item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&gt;Enter id/pw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7" y="1237586"/>
            <a:ext cx="4327467" cy="333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259" y="1214009"/>
            <a:ext cx="4505015" cy="335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r>
              <a:rPr lang="en-PH" sz="3200" dirty="0" err="1"/>
              <a:t>SmDataEntry</a:t>
            </a: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807777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736772" y="807777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 Screen, press Start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Scan &amp; Bag, Key in price required item/allow price override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&gt;Enter id/pw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Enter price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</a:t>
            </a: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2" y="1141600"/>
            <a:ext cx="4611524" cy="345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72" y="1144890"/>
            <a:ext cx="4635953" cy="344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84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r>
              <a:rPr lang="en-PH" sz="3200" dirty="0" err="1"/>
              <a:t>SmAuthorization</a:t>
            </a: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 Screen, press Start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Scan &amp; Bag, press Help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 err="1">
                <a:solidFill>
                  <a:srgbClr val="000000"/>
                </a:solidFill>
              </a:rPr>
              <a:t>StoreLogin</a:t>
            </a:r>
            <a:r>
              <a:rPr lang="en-US" sz="1200" b="1" dirty="0">
                <a:solidFill>
                  <a:srgbClr val="000000"/>
                </a:solidFill>
              </a:rPr>
              <a:t>&gt;Enter id/pw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r>
              <a:rPr lang="en-US" sz="1200" b="1" dirty="0"/>
              <a:t>TB configuration options: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4" y="1196122"/>
            <a:ext cx="4545695" cy="3411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259" y="1214010"/>
            <a:ext cx="4551541" cy="339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80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r>
              <a:rPr lang="en-PH" sz="3200" dirty="0" err="1"/>
              <a:t>SystemMessageWithWebControl</a:t>
            </a: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br>
              <a:rPr lang="en-PH" sz="3200" dirty="0"/>
            </a:b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Attract, Press Start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At Scan &amp; Bag, Press Key In Code &gt; Open cover of Printer Receipt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Store login&gt;Enter ID/PW</a:t>
            </a:r>
          </a:p>
          <a:p>
            <a:pPr marL="228600" indent="-228600" eaLnBrk="1" hangingPunct="1">
              <a:buAutoNum type="arabicPeriod"/>
            </a:pP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 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</a:t>
            </a:r>
            <a:r>
              <a:rPr lang="en-US" sz="1200" dirty="0" err="1"/>
              <a:t>InTransaction</a:t>
            </a: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27" y="1214010"/>
            <a:ext cx="4756727" cy="35349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2" y="1256199"/>
            <a:ext cx="4532175" cy="34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9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72" y="278040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SAMPLE</a:t>
            </a:r>
            <a:br>
              <a:rPr lang="en-US" sz="3200" dirty="0"/>
            </a:br>
            <a:r>
              <a:rPr lang="en-US" sz="3200" dirty="0" err="1"/>
              <a:t>SMAssistMenu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02773" y="937786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Classic UI view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5696260" y="93778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NGUI view – </a:t>
            </a:r>
            <a:r>
              <a:rPr lang="en-US" sz="1200" b="1" dirty="0" err="1">
                <a:solidFill>
                  <a:srgbClr val="000000"/>
                </a:solidFill>
              </a:rPr>
              <a:t>StoreMode</a:t>
            </a:r>
            <a:r>
              <a:rPr lang="en-US" sz="1200" b="1" dirty="0">
                <a:solidFill>
                  <a:srgbClr val="000000"/>
                </a:solidFill>
              </a:rPr>
              <a:t> XAML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2202" y="4658679"/>
            <a:ext cx="457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000000"/>
                </a:solidFill>
              </a:rPr>
              <a:t>Navigation Steps: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Login to store mode</a:t>
            </a:r>
          </a:p>
          <a:p>
            <a:pPr marL="228600" indent="-228600" eaLnBrk="1" hangingPunct="1">
              <a:buAutoNum type="arabicPeriod"/>
            </a:pPr>
            <a:r>
              <a:rPr lang="en-US" sz="1200" b="1" dirty="0">
                <a:solidFill>
                  <a:srgbClr val="000000"/>
                </a:solidFill>
              </a:rPr>
              <a:t>In Store Authorization screen, click on Assist Mode button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36772" y="4791500"/>
            <a:ext cx="702207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b="1" dirty="0"/>
              <a:t>Specify variables that may affect the UI layout, e.g. enable/disable control, show / hide control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Scot and Security Configuration Options: </a:t>
            </a:r>
            <a:r>
              <a:rPr lang="en-US" sz="1200" dirty="0" err="1"/>
              <a:t>AllowSMMKeyInCode</a:t>
            </a:r>
            <a:r>
              <a:rPr lang="en-US" sz="1200" dirty="0"/>
              <a:t> = Y, </a:t>
            </a:r>
          </a:p>
          <a:p>
            <a:pPr eaLnBrk="1" hangingPunct="1">
              <a:defRPr/>
            </a:pPr>
            <a:r>
              <a:rPr lang="en-US" sz="1200" dirty="0" err="1"/>
              <a:t>AssistMenuFromStoreModeAllowed</a:t>
            </a:r>
            <a:r>
              <a:rPr lang="en-US" sz="1200" dirty="0"/>
              <a:t> = Y 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Transaction Variables: </a:t>
            </a:r>
            <a:r>
              <a:rPr lang="en-US" sz="1200" dirty="0" err="1"/>
              <a:t>NextGenUIApplicationState</a:t>
            </a:r>
            <a:r>
              <a:rPr lang="en-US" sz="1200" dirty="0"/>
              <a:t> = Store</a:t>
            </a:r>
          </a:p>
          <a:p>
            <a:pPr eaLnBrk="1" hangingPunct="1">
              <a:defRPr/>
            </a:pPr>
            <a:endParaRPr lang="en-US" sz="1200" dirty="0"/>
          </a:p>
          <a:p>
            <a:pPr eaLnBrk="1" hangingPunct="1">
              <a:defRPr/>
            </a:pPr>
            <a:r>
              <a:rPr lang="en-US" sz="1200" b="1" dirty="0"/>
              <a:t>TB configuration options: </a:t>
            </a:r>
            <a:r>
              <a:rPr lang="en-US" sz="1200" dirty="0"/>
              <a:t>NA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772" y="1173474"/>
            <a:ext cx="4749114" cy="348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7" y="1173473"/>
            <a:ext cx="4694912" cy="348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093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StoreModeFullAssist.xaml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888024"/>
            <a:ext cx="7180631" cy="53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5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StoreModeSignature.xaml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31985" y="826477"/>
            <a:ext cx="7315200" cy="5486400"/>
            <a:chOff x="609600" y="914400"/>
            <a:chExt cx="6807200" cy="51054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914400"/>
              <a:ext cx="6807200" cy="5105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914400"/>
              <a:ext cx="2286000" cy="5105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9865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StoreModeWithImageVideo.xaml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9569" y="817685"/>
            <a:ext cx="7315200" cy="5486400"/>
            <a:chOff x="428625" y="227806"/>
            <a:chExt cx="8486775" cy="640159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8625" y="228600"/>
              <a:ext cx="5667375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27806"/>
              <a:ext cx="2819400" cy="640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606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StoreModeWithInfo.xaml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4" y="819150"/>
            <a:ext cx="7315200" cy="54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22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StoreModeWithKeypad.xaml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4997" y="817684"/>
            <a:ext cx="7324344" cy="5486400"/>
            <a:chOff x="142625" y="152400"/>
            <a:chExt cx="8848975" cy="6629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25" y="160236"/>
              <a:ext cx="8848975" cy="662156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799" y="152400"/>
              <a:ext cx="2923381" cy="662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77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898"/>
          </a:xfrm>
        </p:spPr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StoreModeWithList.xaml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1069" y="809625"/>
            <a:ext cx="730091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722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4710</TotalTime>
  <Words>3308</Words>
  <Application>Microsoft Office PowerPoint</Application>
  <PresentationFormat>Widescreen</PresentationFormat>
  <Paragraphs>520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1_Office Theme</vt:lpstr>
      <vt:lpstr>Meijer Store Mode &amp; Cash Management Screen ADK 6.0.2</vt:lpstr>
      <vt:lpstr>Base - Store Mode &amp; Cash Management Screen XAML</vt:lpstr>
      <vt:lpstr>StoreMode.xaml</vt:lpstr>
      <vt:lpstr>StoreModeFullAssist.xaml</vt:lpstr>
      <vt:lpstr>StoreModeSignature.xaml</vt:lpstr>
      <vt:lpstr>StoreModeWithImageVideo.xaml</vt:lpstr>
      <vt:lpstr>StoreModeWithInfo.xaml</vt:lpstr>
      <vt:lpstr>StoreModeWithKeypad.xaml</vt:lpstr>
      <vt:lpstr>StoreModeWithList.xaml</vt:lpstr>
      <vt:lpstr>SystemMessage.xaml</vt:lpstr>
      <vt:lpstr>CashManagement.xaml</vt:lpstr>
      <vt:lpstr>CashManagementConfirmAction.xaml</vt:lpstr>
      <vt:lpstr>&lt;Meijer&gt; - Store Mode &amp; Cash Management Screens</vt:lpstr>
      <vt:lpstr>SMAuthorization</vt:lpstr>
      <vt:lpstr> SMConfirmSuspendedTransaction</vt:lpstr>
      <vt:lpstr> SMReportsMenu</vt:lpstr>
      <vt:lpstr>SMSystemFunctions</vt:lpstr>
      <vt:lpstr> SMMediaStatus</vt:lpstr>
      <vt:lpstr> SMAssistMode</vt:lpstr>
      <vt:lpstr> XMCashStatus</vt:lpstr>
      <vt:lpstr> XMCashReplenish</vt:lpstr>
      <vt:lpstr> XMCashRemove</vt:lpstr>
      <vt:lpstr> XMConfirmAction</vt:lpstr>
      <vt:lpstr> SMAbort</vt:lpstr>
      <vt:lpstr> SMAborted</vt:lpstr>
      <vt:lpstr> SMEnterBirthdate</vt:lpstr>
      <vt:lpstr> SmVoidAgeRestrictedItem</vt:lpstr>
      <vt:lpstr> SmRestrictedItems</vt:lpstr>
      <vt:lpstr> SMDataEntry</vt:lpstr>
      <vt:lpstr> SMmEditAdd</vt:lpstr>
      <vt:lpstr> SMSelectModeOfOperation</vt:lpstr>
      <vt:lpstr> SmDataEntryWithListBG </vt:lpstr>
      <vt:lpstr>               SmDataEntryNumericSmall               </vt:lpstr>
      <vt:lpstr>               SmDataEntry               </vt:lpstr>
      <vt:lpstr>                SmAuthorization                </vt:lpstr>
      <vt:lpstr>             SystemMessageWithWebControl             </vt:lpstr>
      <vt:lpstr>SAMPLE SMAssistMenu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Mode Screen ADK 6.0.2</dc:title>
  <dc:creator>Orog, Vanessa Mae</dc:creator>
  <cp:lastModifiedBy>Orog, Vanessa Mae</cp:lastModifiedBy>
  <cp:revision>314</cp:revision>
  <dcterms:created xsi:type="dcterms:W3CDTF">2016-06-22T15:09:45Z</dcterms:created>
  <dcterms:modified xsi:type="dcterms:W3CDTF">2016-07-21T19:28:32Z</dcterms:modified>
</cp:coreProperties>
</file>